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0EB89F-D04B-B000-FBD7-1E91C9DB0F3E}" v="4" dt="2021-03-26T13:38:51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a Heeringa - Boer" userId="1f9b6369-772d-4fc2-a94c-f05c5210091e" providerId="ADAL" clId="{4E4B4E7D-B67C-4A94-AF6B-01C2F8150A40}"/>
    <pc:docChg chg="custSel addSld modSld">
      <pc:chgData name="Tessa Heeringa - Boer" userId="1f9b6369-772d-4fc2-a94c-f05c5210091e" providerId="ADAL" clId="{4E4B4E7D-B67C-4A94-AF6B-01C2F8150A40}" dt="2021-03-26T10:41:36.381" v="1807" actId="478"/>
      <pc:docMkLst>
        <pc:docMk/>
      </pc:docMkLst>
      <pc:sldChg chg="modSp mod">
        <pc:chgData name="Tessa Heeringa - Boer" userId="1f9b6369-772d-4fc2-a94c-f05c5210091e" providerId="ADAL" clId="{4E4B4E7D-B67C-4A94-AF6B-01C2F8150A40}" dt="2021-03-26T10:31:56.190" v="213" actId="5793"/>
        <pc:sldMkLst>
          <pc:docMk/>
          <pc:sldMk cId="3037566981" sldId="267"/>
        </pc:sldMkLst>
        <pc:spChg chg="mod">
          <ac:chgData name="Tessa Heeringa - Boer" userId="1f9b6369-772d-4fc2-a94c-f05c5210091e" providerId="ADAL" clId="{4E4B4E7D-B67C-4A94-AF6B-01C2F8150A40}" dt="2021-03-26T10:30:27.665" v="6" actId="20577"/>
          <ac:spMkLst>
            <pc:docMk/>
            <pc:sldMk cId="3037566981" sldId="267"/>
            <ac:spMk id="2" creationId="{82327B0A-BC1C-4932-8220-139B5A87FFAF}"/>
          </ac:spMkLst>
        </pc:spChg>
        <pc:spChg chg="mod">
          <ac:chgData name="Tessa Heeringa - Boer" userId="1f9b6369-772d-4fc2-a94c-f05c5210091e" providerId="ADAL" clId="{4E4B4E7D-B67C-4A94-AF6B-01C2F8150A40}" dt="2021-03-26T10:31:56.190" v="213" actId="5793"/>
          <ac:spMkLst>
            <pc:docMk/>
            <pc:sldMk cId="3037566981" sldId="267"/>
            <ac:spMk id="3" creationId="{50A68A69-1F7E-40A3-B3EA-6DFE78B5A0ED}"/>
          </ac:spMkLst>
        </pc:spChg>
      </pc:sldChg>
      <pc:sldChg chg="modSp new mod">
        <pc:chgData name="Tessa Heeringa - Boer" userId="1f9b6369-772d-4fc2-a94c-f05c5210091e" providerId="ADAL" clId="{4E4B4E7D-B67C-4A94-AF6B-01C2F8150A40}" dt="2021-03-26T10:34:03.346" v="426" actId="20577"/>
        <pc:sldMkLst>
          <pc:docMk/>
          <pc:sldMk cId="3301703749" sldId="268"/>
        </pc:sldMkLst>
        <pc:spChg chg="mod">
          <ac:chgData name="Tessa Heeringa - Boer" userId="1f9b6369-772d-4fc2-a94c-f05c5210091e" providerId="ADAL" clId="{4E4B4E7D-B67C-4A94-AF6B-01C2F8150A40}" dt="2021-03-26T10:33:52.508" v="404" actId="313"/>
          <ac:spMkLst>
            <pc:docMk/>
            <pc:sldMk cId="3301703749" sldId="268"/>
            <ac:spMk id="2" creationId="{CF2F83AA-D199-4DF7-AB5E-82DDE1AE491F}"/>
          </ac:spMkLst>
        </pc:spChg>
        <pc:spChg chg="mod">
          <ac:chgData name="Tessa Heeringa - Boer" userId="1f9b6369-772d-4fc2-a94c-f05c5210091e" providerId="ADAL" clId="{4E4B4E7D-B67C-4A94-AF6B-01C2F8150A40}" dt="2021-03-26T10:34:03.346" v="426" actId="20577"/>
          <ac:spMkLst>
            <pc:docMk/>
            <pc:sldMk cId="3301703749" sldId="268"/>
            <ac:spMk id="3" creationId="{36D3E4E9-995A-43AE-BC39-2016D99077F9}"/>
          </ac:spMkLst>
        </pc:spChg>
      </pc:sldChg>
      <pc:sldChg chg="modSp new mod">
        <pc:chgData name="Tessa Heeringa - Boer" userId="1f9b6369-772d-4fc2-a94c-f05c5210091e" providerId="ADAL" clId="{4E4B4E7D-B67C-4A94-AF6B-01C2F8150A40}" dt="2021-03-26T10:35:41.071" v="707" actId="20577"/>
        <pc:sldMkLst>
          <pc:docMk/>
          <pc:sldMk cId="1827628290" sldId="269"/>
        </pc:sldMkLst>
        <pc:spChg chg="mod">
          <ac:chgData name="Tessa Heeringa - Boer" userId="1f9b6369-772d-4fc2-a94c-f05c5210091e" providerId="ADAL" clId="{4E4B4E7D-B67C-4A94-AF6B-01C2F8150A40}" dt="2021-03-26T10:34:30.910" v="454" actId="20577"/>
          <ac:spMkLst>
            <pc:docMk/>
            <pc:sldMk cId="1827628290" sldId="269"/>
            <ac:spMk id="2" creationId="{106D3F46-EEAE-4EA5-8FC3-E4F2E0B1698F}"/>
          </ac:spMkLst>
        </pc:spChg>
        <pc:spChg chg="mod">
          <ac:chgData name="Tessa Heeringa - Boer" userId="1f9b6369-772d-4fc2-a94c-f05c5210091e" providerId="ADAL" clId="{4E4B4E7D-B67C-4A94-AF6B-01C2F8150A40}" dt="2021-03-26T10:35:41.071" v="707" actId="20577"/>
          <ac:spMkLst>
            <pc:docMk/>
            <pc:sldMk cId="1827628290" sldId="269"/>
            <ac:spMk id="3" creationId="{24F1B32C-0C0D-428C-A040-E4FC9C1CA9E8}"/>
          </ac:spMkLst>
        </pc:spChg>
      </pc:sldChg>
      <pc:sldChg chg="modSp new mod">
        <pc:chgData name="Tessa Heeringa - Boer" userId="1f9b6369-772d-4fc2-a94c-f05c5210091e" providerId="ADAL" clId="{4E4B4E7D-B67C-4A94-AF6B-01C2F8150A40}" dt="2021-03-26T10:36:23.195" v="878" actId="20577"/>
        <pc:sldMkLst>
          <pc:docMk/>
          <pc:sldMk cId="1726498378" sldId="270"/>
        </pc:sldMkLst>
        <pc:spChg chg="mod">
          <ac:chgData name="Tessa Heeringa - Boer" userId="1f9b6369-772d-4fc2-a94c-f05c5210091e" providerId="ADAL" clId="{4E4B4E7D-B67C-4A94-AF6B-01C2F8150A40}" dt="2021-03-26T10:35:54.146" v="727" actId="5793"/>
          <ac:spMkLst>
            <pc:docMk/>
            <pc:sldMk cId="1726498378" sldId="270"/>
            <ac:spMk id="2" creationId="{696D5F96-9028-4272-B017-76AC8234A012}"/>
          </ac:spMkLst>
        </pc:spChg>
        <pc:spChg chg="mod">
          <ac:chgData name="Tessa Heeringa - Boer" userId="1f9b6369-772d-4fc2-a94c-f05c5210091e" providerId="ADAL" clId="{4E4B4E7D-B67C-4A94-AF6B-01C2F8150A40}" dt="2021-03-26T10:36:23.195" v="878" actId="20577"/>
          <ac:spMkLst>
            <pc:docMk/>
            <pc:sldMk cId="1726498378" sldId="270"/>
            <ac:spMk id="3" creationId="{5C7FB137-708A-4118-92E5-CC0AB947EFFA}"/>
          </ac:spMkLst>
        </pc:spChg>
      </pc:sldChg>
      <pc:sldChg chg="modSp new mod">
        <pc:chgData name="Tessa Heeringa - Boer" userId="1f9b6369-772d-4fc2-a94c-f05c5210091e" providerId="ADAL" clId="{4E4B4E7D-B67C-4A94-AF6B-01C2F8150A40}" dt="2021-03-26T10:37:51.716" v="1053" actId="20577"/>
        <pc:sldMkLst>
          <pc:docMk/>
          <pc:sldMk cId="1538821620" sldId="271"/>
        </pc:sldMkLst>
        <pc:spChg chg="mod">
          <ac:chgData name="Tessa Heeringa - Boer" userId="1f9b6369-772d-4fc2-a94c-f05c5210091e" providerId="ADAL" clId="{4E4B4E7D-B67C-4A94-AF6B-01C2F8150A40}" dt="2021-03-26T10:37:03.937" v="899" actId="313"/>
          <ac:spMkLst>
            <pc:docMk/>
            <pc:sldMk cId="1538821620" sldId="271"/>
            <ac:spMk id="2" creationId="{36F6B290-6146-4FBC-A39D-5D2120EC9667}"/>
          </ac:spMkLst>
        </pc:spChg>
        <pc:spChg chg="mod">
          <ac:chgData name="Tessa Heeringa - Boer" userId="1f9b6369-772d-4fc2-a94c-f05c5210091e" providerId="ADAL" clId="{4E4B4E7D-B67C-4A94-AF6B-01C2F8150A40}" dt="2021-03-26T10:37:51.716" v="1053" actId="20577"/>
          <ac:spMkLst>
            <pc:docMk/>
            <pc:sldMk cId="1538821620" sldId="271"/>
            <ac:spMk id="3" creationId="{6DD91079-383F-4EB9-A9DB-0F61DBAC861C}"/>
          </ac:spMkLst>
        </pc:spChg>
      </pc:sldChg>
      <pc:sldChg chg="modSp new mod">
        <pc:chgData name="Tessa Heeringa - Boer" userId="1f9b6369-772d-4fc2-a94c-f05c5210091e" providerId="ADAL" clId="{4E4B4E7D-B67C-4A94-AF6B-01C2F8150A40}" dt="2021-03-26T10:39:19.107" v="1362" actId="20577"/>
        <pc:sldMkLst>
          <pc:docMk/>
          <pc:sldMk cId="2225185607" sldId="272"/>
        </pc:sldMkLst>
        <pc:spChg chg="mod">
          <ac:chgData name="Tessa Heeringa - Boer" userId="1f9b6369-772d-4fc2-a94c-f05c5210091e" providerId="ADAL" clId="{4E4B4E7D-B67C-4A94-AF6B-01C2F8150A40}" dt="2021-03-26T10:38:01.268" v="1065" actId="20577"/>
          <ac:spMkLst>
            <pc:docMk/>
            <pc:sldMk cId="2225185607" sldId="272"/>
            <ac:spMk id="2" creationId="{B84DC42D-2D73-4311-9A8E-E58B5D2444A8}"/>
          </ac:spMkLst>
        </pc:spChg>
        <pc:spChg chg="mod">
          <ac:chgData name="Tessa Heeringa - Boer" userId="1f9b6369-772d-4fc2-a94c-f05c5210091e" providerId="ADAL" clId="{4E4B4E7D-B67C-4A94-AF6B-01C2F8150A40}" dt="2021-03-26T10:39:19.107" v="1362" actId="20577"/>
          <ac:spMkLst>
            <pc:docMk/>
            <pc:sldMk cId="2225185607" sldId="272"/>
            <ac:spMk id="3" creationId="{E8605093-78E9-4606-928C-D4E0BEDCF9B4}"/>
          </ac:spMkLst>
        </pc:spChg>
      </pc:sldChg>
      <pc:sldChg chg="modSp new mod">
        <pc:chgData name="Tessa Heeringa - Boer" userId="1f9b6369-772d-4fc2-a94c-f05c5210091e" providerId="ADAL" clId="{4E4B4E7D-B67C-4A94-AF6B-01C2F8150A40}" dt="2021-03-26T10:41:23.450" v="1796" actId="20577"/>
        <pc:sldMkLst>
          <pc:docMk/>
          <pc:sldMk cId="948770153" sldId="273"/>
        </pc:sldMkLst>
        <pc:spChg chg="mod">
          <ac:chgData name="Tessa Heeringa - Boer" userId="1f9b6369-772d-4fc2-a94c-f05c5210091e" providerId="ADAL" clId="{4E4B4E7D-B67C-4A94-AF6B-01C2F8150A40}" dt="2021-03-26T10:39:54.547" v="1384" actId="20577"/>
          <ac:spMkLst>
            <pc:docMk/>
            <pc:sldMk cId="948770153" sldId="273"/>
            <ac:spMk id="2" creationId="{ABDD14A4-69F0-4AE1-B212-44C9ACDA344D}"/>
          </ac:spMkLst>
        </pc:spChg>
        <pc:spChg chg="mod">
          <ac:chgData name="Tessa Heeringa - Boer" userId="1f9b6369-772d-4fc2-a94c-f05c5210091e" providerId="ADAL" clId="{4E4B4E7D-B67C-4A94-AF6B-01C2F8150A40}" dt="2021-03-26T10:41:23.450" v="1796" actId="20577"/>
          <ac:spMkLst>
            <pc:docMk/>
            <pc:sldMk cId="948770153" sldId="273"/>
            <ac:spMk id="3" creationId="{8DB91AA3-E710-45F2-8833-86CA0BE51009}"/>
          </ac:spMkLst>
        </pc:spChg>
      </pc:sldChg>
      <pc:sldChg chg="delSp modSp new mod">
        <pc:chgData name="Tessa Heeringa - Boer" userId="1f9b6369-772d-4fc2-a94c-f05c5210091e" providerId="ADAL" clId="{4E4B4E7D-B67C-4A94-AF6B-01C2F8150A40}" dt="2021-03-26T10:41:36.381" v="1807" actId="478"/>
        <pc:sldMkLst>
          <pc:docMk/>
          <pc:sldMk cId="1828274229" sldId="274"/>
        </pc:sldMkLst>
        <pc:spChg chg="mod">
          <ac:chgData name="Tessa Heeringa - Boer" userId="1f9b6369-772d-4fc2-a94c-f05c5210091e" providerId="ADAL" clId="{4E4B4E7D-B67C-4A94-AF6B-01C2F8150A40}" dt="2021-03-26T10:41:28.787" v="1806" actId="20577"/>
          <ac:spMkLst>
            <pc:docMk/>
            <pc:sldMk cId="1828274229" sldId="274"/>
            <ac:spMk id="2" creationId="{D2393176-1D88-46FB-BE57-E2F81CD55F95}"/>
          </ac:spMkLst>
        </pc:spChg>
        <pc:spChg chg="del">
          <ac:chgData name="Tessa Heeringa - Boer" userId="1f9b6369-772d-4fc2-a94c-f05c5210091e" providerId="ADAL" clId="{4E4B4E7D-B67C-4A94-AF6B-01C2F8150A40}" dt="2021-03-26T10:41:36.381" v="1807" actId="478"/>
          <ac:spMkLst>
            <pc:docMk/>
            <pc:sldMk cId="1828274229" sldId="274"/>
            <ac:spMk id="3" creationId="{3DF1403F-36D3-41B8-9F9B-BE1682838915}"/>
          </ac:spMkLst>
        </pc:spChg>
      </pc:sldChg>
    </pc:docChg>
  </pc:docChgLst>
  <pc:docChgLst>
    <pc:chgData name="Sanne Kompaan" userId="S::s.kompaan@noorderpoort.nl::48d24132-af4d-4136-b1af-f2dde5143a06" providerId="AD" clId="Web-{D30EB89F-D04B-B000-FBD7-1E91C9DB0F3E}"/>
    <pc:docChg chg="modSld">
      <pc:chgData name="Sanne Kompaan" userId="S::s.kompaan@noorderpoort.nl::48d24132-af4d-4136-b1af-f2dde5143a06" providerId="AD" clId="Web-{D30EB89F-D04B-B000-FBD7-1E91C9DB0F3E}" dt="2021-03-26T13:38:51.387" v="1" actId="20577"/>
      <pc:docMkLst>
        <pc:docMk/>
      </pc:docMkLst>
      <pc:sldChg chg="modSp">
        <pc:chgData name="Sanne Kompaan" userId="S::s.kompaan@noorderpoort.nl::48d24132-af4d-4136-b1af-f2dde5143a06" providerId="AD" clId="Web-{D30EB89F-D04B-B000-FBD7-1E91C9DB0F3E}" dt="2021-03-26T13:38:51.387" v="1" actId="20577"/>
        <pc:sldMkLst>
          <pc:docMk/>
          <pc:sldMk cId="1262733851" sldId="266"/>
        </pc:sldMkLst>
        <pc:spChg chg="mod">
          <ac:chgData name="Sanne Kompaan" userId="S::s.kompaan@noorderpoort.nl::48d24132-af4d-4136-b1af-f2dde5143a06" providerId="AD" clId="Web-{D30EB89F-D04B-B000-FBD7-1E91C9DB0F3E}" dt="2021-03-26T13:38:51.387" v="1" actId="20577"/>
          <ac:spMkLst>
            <pc:docMk/>
            <pc:sldMk cId="1262733851" sldId="266"/>
            <ac:spMk id="3" creationId="{6E7EF433-C86C-4051-B9FB-FD13F2CF53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51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6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7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6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7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9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9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5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nswergarden.ch/creat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A7E5DD-FBBC-4FFA-AFB4-50B9F9B1BE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56C6AB-5955-4A99-ABB2-7AE51295E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nl-NL" sz="6600"/>
              <a:t>Oplossingsgericht werken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0439EF-CF72-4AE7-849A-C60D38419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nl-NL" dirty="0"/>
              <a:t>Online week 7</a:t>
            </a:r>
          </a:p>
        </p:txBody>
      </p:sp>
    </p:spTree>
    <p:extLst>
      <p:ext uri="{BB962C8B-B14F-4D97-AF65-F5344CB8AC3E}">
        <p14:creationId xmlns:p14="http://schemas.microsoft.com/office/powerpoint/2010/main" val="3010125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27B0A-BC1C-4932-8220-139B5A87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context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A68A69-1F7E-40A3-B3EA-6DFE78B5A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Kern van het probleem, zonder teveel op de oorzaak in te gaan</a:t>
            </a:r>
          </a:p>
          <a:p>
            <a:r>
              <a:rPr lang="nl-NL" dirty="0"/>
              <a:t>Dus waarin hindert het probleem u?</a:t>
            </a:r>
          </a:p>
          <a:p>
            <a:r>
              <a:rPr lang="nl-NL" dirty="0"/>
              <a:t>Wanneer doet het probleem zich voor? Etc.</a:t>
            </a:r>
          </a:p>
          <a:p>
            <a:r>
              <a:rPr lang="nl-NL" dirty="0"/>
              <a:t>Aandacht voor de motivatie om te veranderen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7566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F83AA-D199-4DF7-AB5E-82DDE1AE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Doelen formuleren/successen beschrijven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D3E4E9-995A-43AE-BC39-2016D9907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Uitzonderingen vragen:</a:t>
            </a:r>
          </a:p>
          <a:p>
            <a:r>
              <a:rPr lang="nl-NL" dirty="0"/>
              <a:t>Wat wilt u i.p.v. probleem?</a:t>
            </a:r>
          </a:p>
          <a:p>
            <a:r>
              <a:rPr lang="nl-NL" dirty="0"/>
              <a:t>Hoe merkt u dat u succes heeft?</a:t>
            </a:r>
          </a:p>
          <a:p>
            <a:r>
              <a:rPr lang="nl-NL" dirty="0"/>
              <a:t>Dan doelen beschrijven</a:t>
            </a:r>
          </a:p>
          <a:p>
            <a:r>
              <a:rPr lang="nl-NL" dirty="0"/>
              <a:t>Kleine stapjes nemen</a:t>
            </a:r>
          </a:p>
        </p:txBody>
      </p:sp>
    </p:spTree>
    <p:extLst>
      <p:ext uri="{BB962C8B-B14F-4D97-AF65-F5344CB8AC3E}">
        <p14:creationId xmlns:p14="http://schemas.microsoft.com/office/powerpoint/2010/main" val="3301703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6D3F46-EEAE-4EA5-8FC3-E4F2E0B16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Resources ontdekken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F1B32C-0C0D-428C-A040-E4FC9C1C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zit de kracht van de client?</a:t>
            </a:r>
          </a:p>
          <a:p>
            <a:r>
              <a:rPr lang="nl-NL" dirty="0"/>
              <a:t>Wat kan hij gebruiken in de oplossing?</a:t>
            </a:r>
          </a:p>
          <a:p>
            <a:r>
              <a:rPr lang="nl-NL" dirty="0"/>
              <a:t>Wat zijn de mogelijkheden van de client?</a:t>
            </a:r>
          </a:p>
          <a:p>
            <a:r>
              <a:rPr lang="nl-NL" dirty="0"/>
              <a:t>Waar is de client trots op?</a:t>
            </a:r>
          </a:p>
          <a:p>
            <a:pPr marL="0" indent="0">
              <a:buNone/>
            </a:pPr>
            <a:r>
              <a:rPr lang="nl-NL" dirty="0"/>
              <a:t>In de kennismaking kwamen al aspecten aanbod, hier er dieper op ingaan en hulpmiddelen vinden. </a:t>
            </a:r>
          </a:p>
        </p:txBody>
      </p:sp>
    </p:spTree>
    <p:extLst>
      <p:ext uri="{BB962C8B-B14F-4D97-AF65-F5344CB8AC3E}">
        <p14:creationId xmlns:p14="http://schemas.microsoft.com/office/powerpoint/2010/main" val="1827628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D5F96-9028-4272-B017-76AC8234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Uitzonderingen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7FB137-708A-4118-92E5-CC0AB947E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enkel probleem doet zich voortdurend voor, de uitzonderingen zoeken.</a:t>
            </a:r>
          </a:p>
          <a:p>
            <a:r>
              <a:rPr lang="nl-NL" dirty="0"/>
              <a:t>Wanneer ging het goed?</a:t>
            </a:r>
          </a:p>
          <a:p>
            <a:r>
              <a:rPr lang="nl-NL" dirty="0"/>
              <a:t>Hoe kan dat?</a:t>
            </a:r>
          </a:p>
          <a:p>
            <a:r>
              <a:rPr lang="nl-NL" dirty="0"/>
              <a:t>Wat ging er dan anders?</a:t>
            </a:r>
          </a:p>
        </p:txBody>
      </p:sp>
    </p:spTree>
    <p:extLst>
      <p:ext uri="{BB962C8B-B14F-4D97-AF65-F5344CB8AC3E}">
        <p14:creationId xmlns:p14="http://schemas.microsoft.com/office/powerpoint/2010/main" val="172649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F6B290-6146-4FBC-A39D-5D2120EC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Complimenteren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D91079-383F-4EB9-A9DB-0F61DBAC8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Successen vieren en complimenteren met de stappen die de client zet. </a:t>
            </a:r>
          </a:p>
          <a:p>
            <a:r>
              <a:rPr lang="nl-NL" dirty="0"/>
              <a:t>Kijken naar het positieve en de oplossing van het probleem.</a:t>
            </a:r>
          </a:p>
        </p:txBody>
      </p:sp>
    </p:spTree>
    <p:extLst>
      <p:ext uri="{BB962C8B-B14F-4D97-AF65-F5344CB8AC3E}">
        <p14:creationId xmlns:p14="http://schemas.microsoft.com/office/powerpoint/2010/main" val="1538821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DC42D-2D73-4311-9A8E-E58B5D244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Schaalvragen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605093-78E9-4606-928C-D4E0BEDCF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Schaalvragen stellen helpt de client nieuwe inzichten te krijgen en hulpmiddelen te vinden</a:t>
            </a:r>
          </a:p>
          <a:p>
            <a:r>
              <a:rPr lang="nl-NL" dirty="0"/>
              <a:t>Bijv. </a:t>
            </a:r>
          </a:p>
          <a:p>
            <a:r>
              <a:rPr lang="nl-NL" dirty="0"/>
              <a:t>Op de schaal van 0 tot 10 waar zit je nu? Hoe kom je bij het volgende getal? Wat zou die stap kunnen zijn? Waar wil je uiteindelijk zitten?</a:t>
            </a:r>
          </a:p>
        </p:txBody>
      </p:sp>
    </p:spTree>
    <p:extLst>
      <p:ext uri="{BB962C8B-B14F-4D97-AF65-F5344CB8AC3E}">
        <p14:creationId xmlns:p14="http://schemas.microsoft.com/office/powerpoint/2010/main" val="2225185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D14A4-69F0-4AE1-B212-44C9ACDA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Toekomstgericht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B91AA3-E710-45F2-8833-86CA0BE51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De wondervraag stellen</a:t>
            </a:r>
          </a:p>
          <a:p>
            <a:r>
              <a:rPr lang="nl-NL" dirty="0"/>
              <a:t>Wat als je morgen wakker wordt en er is een wonder gebeurt?</a:t>
            </a:r>
          </a:p>
          <a:p>
            <a:r>
              <a:rPr lang="nl-NL" dirty="0"/>
              <a:t>Wat is er verandert?</a:t>
            </a:r>
          </a:p>
          <a:p>
            <a:r>
              <a:rPr lang="nl-NL" dirty="0"/>
              <a:t>Hoe zien anderen dat aan jou?</a:t>
            </a:r>
          </a:p>
          <a:p>
            <a:r>
              <a:rPr lang="nl-NL" dirty="0"/>
              <a:t>Waarom is dat?</a:t>
            </a:r>
          </a:p>
          <a:p>
            <a:r>
              <a:rPr lang="nl-NL" dirty="0"/>
              <a:t>Hierdoor zet je de grote stappen neer om vervolgens de kleine stapjes te kunnen maken. </a:t>
            </a:r>
          </a:p>
        </p:txBody>
      </p:sp>
    </p:spTree>
    <p:extLst>
      <p:ext uri="{BB962C8B-B14F-4D97-AF65-F5344CB8AC3E}">
        <p14:creationId xmlns:p14="http://schemas.microsoft.com/office/powerpoint/2010/main" val="948770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93176-1D88-46FB-BE57-E2F81CD5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 </a:t>
            </a:r>
          </a:p>
        </p:txBody>
      </p:sp>
    </p:spTree>
    <p:extLst>
      <p:ext uri="{BB962C8B-B14F-4D97-AF65-F5344CB8AC3E}">
        <p14:creationId xmlns:p14="http://schemas.microsoft.com/office/powerpoint/2010/main" val="182827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6F9511-689D-4FF1-BF73-25DCA4E39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3132"/>
            <a:ext cx="10509504" cy="1974892"/>
          </a:xfrm>
        </p:spPr>
        <p:txBody>
          <a:bodyPr anchor="b">
            <a:normAutofit/>
          </a:bodyPr>
          <a:lstStyle/>
          <a:p>
            <a:r>
              <a:rPr lang="nl-NL" sz="5400"/>
              <a:t>Inhoud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B344B8-81FD-4D7F-AC3C-1367E3C09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328416"/>
            <a:ext cx="10509504" cy="2715768"/>
          </a:xfrm>
        </p:spPr>
        <p:txBody>
          <a:bodyPr>
            <a:normAutofit/>
          </a:bodyPr>
          <a:lstStyle/>
          <a:p>
            <a:r>
              <a:rPr lang="nl-NL" sz="2000"/>
              <a:t>Doel: Jullie weten aan het eind van deze les wat oplossingsgericht werken is en uit welke stappen de 8 stappendans bestaat. </a:t>
            </a:r>
          </a:p>
          <a:p>
            <a:r>
              <a:rPr lang="nl-NL" sz="2000"/>
              <a:t>Wat is oplossingsgericht werken?</a:t>
            </a:r>
          </a:p>
          <a:p>
            <a:r>
              <a:rPr lang="nl-NL" sz="2000"/>
              <a:t>8 stappendans</a:t>
            </a:r>
          </a:p>
          <a:p>
            <a:r>
              <a:rPr lang="nl-NL" sz="2000"/>
              <a:t>Afsluiting</a:t>
            </a:r>
          </a:p>
        </p:txBody>
      </p:sp>
    </p:spTree>
    <p:extLst>
      <p:ext uri="{BB962C8B-B14F-4D97-AF65-F5344CB8AC3E}">
        <p14:creationId xmlns:p14="http://schemas.microsoft.com/office/powerpoint/2010/main" val="298570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30C59-0E95-431D-AD61-558239A3C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Wie weet wat oplossingsgericht werken is?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368ABC-20CC-4F04-9F0F-5AC587F2B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Hier bijvoorbeeld een </a:t>
            </a:r>
            <a:r>
              <a:rPr lang="nl-NL" dirty="0">
                <a:hlinkClick r:id="rId2"/>
              </a:rPr>
              <a:t>https://answergarden.ch/create/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50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F2980-0E71-430D-BBBF-67D8F2C3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Oplossingsgericht werken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3D55D7-3ED8-41B5-89FD-F2B4EC5B7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Is een tegenstelling van probleemoplossend werken</a:t>
            </a:r>
          </a:p>
          <a:p>
            <a:r>
              <a:rPr lang="nl-NL" dirty="0"/>
              <a:t>Vaak wordt er een oorzaak gezocht, dan deze oorzaak aangepast</a:t>
            </a:r>
          </a:p>
          <a:p>
            <a:r>
              <a:rPr lang="nl-NL" dirty="0"/>
              <a:t>Bij oplossingsgericht werken gaat ervanuit dat er geen verband bestaat tussen probleem en oplossing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195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6D09F-F79D-4E28-8607-93789294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Fases van oplossingsgericht 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429E4D-E23B-4DF4-B06F-EFE45014F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Beschrijven probleem (weinig in detail)</a:t>
            </a:r>
          </a:p>
          <a:p>
            <a:r>
              <a:rPr lang="nl-NL" dirty="0"/>
              <a:t>Het helpen ontwikkelen van doelen, hoe is het als probleem is opgelost?</a:t>
            </a:r>
          </a:p>
          <a:p>
            <a:r>
              <a:rPr lang="nl-NL" dirty="0"/>
              <a:t>Uitwerken van uitzonderingen, wanneer gaat het wel goed?</a:t>
            </a:r>
          </a:p>
          <a:p>
            <a:r>
              <a:rPr lang="nl-NL" dirty="0"/>
              <a:t>De client is de expert</a:t>
            </a:r>
          </a:p>
          <a:p>
            <a:r>
              <a:rPr lang="nl-NL" dirty="0"/>
              <a:t>Doelen uitvoeren en evalueren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99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F26E17-8035-4C19-8961-0FC7FF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uitgangspunten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39982B-C1D1-4009-AAE7-B647F63CF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64735"/>
            <a:ext cx="10168128" cy="3907465"/>
          </a:xfrm>
        </p:spPr>
        <p:txBody>
          <a:bodyPr/>
          <a:lstStyle/>
          <a:p>
            <a:r>
              <a:rPr lang="nl-NL" dirty="0"/>
              <a:t>Toekomst is belangrijk</a:t>
            </a:r>
          </a:p>
          <a:p>
            <a:r>
              <a:rPr lang="nl-NL" dirty="0"/>
              <a:t>Wat kan anders?</a:t>
            </a:r>
          </a:p>
          <a:p>
            <a:r>
              <a:rPr lang="nl-NL" dirty="0"/>
              <a:t>Als iets niet werkt, stop er dan mee</a:t>
            </a:r>
          </a:p>
          <a:p>
            <a:r>
              <a:rPr lang="nl-NL" dirty="0"/>
              <a:t>Als iets wel werkt, doe er dan meer van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820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erde training Verloop traject Systematisch werken - ppt download">
            <a:extLst>
              <a:ext uri="{FF2B5EF4-FFF2-40B4-BE49-F238E27FC236}">
                <a16:creationId xmlns:a16="http://schemas.microsoft.com/office/drawing/2014/main" id="{AA277634-7261-4E5B-8C9F-93FEC1D53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3686" y="355891"/>
            <a:ext cx="8194958" cy="614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17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24CC19-1B6A-4ACC-A781-E5EA63A27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 stappendans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DB0E13-3184-48EF-B341-98EDBBB0C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is een vrije dans, de begeleider bekijkt welke stap nuttig is om de vorige op te volgen.</a:t>
            </a:r>
          </a:p>
          <a:p>
            <a:r>
              <a:rPr lang="nl-NL" dirty="0"/>
              <a:t>Aansluiten bij de client</a:t>
            </a:r>
          </a:p>
          <a:p>
            <a:r>
              <a:rPr lang="nl-NL" dirty="0"/>
              <a:t>Bijv. contact leggen dan context, schaalvragen dan doelen stellen. </a:t>
            </a:r>
          </a:p>
        </p:txBody>
      </p:sp>
    </p:spTree>
    <p:extLst>
      <p:ext uri="{BB962C8B-B14F-4D97-AF65-F5344CB8AC3E}">
        <p14:creationId xmlns:p14="http://schemas.microsoft.com/office/powerpoint/2010/main" val="163005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C08BE3-8365-4EA6-9BAA-306DDE7B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Contact leggen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7EF433-C86C-4051-B9FB-FD13F2CF5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Goede werkrelatie is de basis</a:t>
            </a:r>
          </a:p>
          <a:p>
            <a:r>
              <a:rPr lang="nl-NL" dirty="0"/>
              <a:t>Aandacht en interesse</a:t>
            </a:r>
          </a:p>
          <a:p>
            <a:r>
              <a:rPr lang="nl-NL" dirty="0"/>
              <a:t>De mogelijkheden van de client, bijvoorbeeld sociaal netwerk kunnen gebruiken </a:t>
            </a:r>
          </a:p>
        </p:txBody>
      </p:sp>
    </p:spTree>
    <p:extLst>
      <p:ext uri="{BB962C8B-B14F-4D97-AF65-F5344CB8AC3E}">
        <p14:creationId xmlns:p14="http://schemas.microsoft.com/office/powerpoint/2010/main" val="1262733851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11B25"/>
      </a:dk2>
      <a:lt2>
        <a:srgbClr val="F0F3F3"/>
      </a:lt2>
      <a:accent1>
        <a:srgbClr val="E7293E"/>
      </a:accent1>
      <a:accent2>
        <a:srgbClr val="D5177B"/>
      </a:accent2>
      <a:accent3>
        <a:srgbClr val="E729DC"/>
      </a:accent3>
      <a:accent4>
        <a:srgbClr val="9117D5"/>
      </a:accent4>
      <a:accent5>
        <a:srgbClr val="5429E7"/>
      </a:accent5>
      <a:accent6>
        <a:srgbClr val="1B3FD6"/>
      </a:accent6>
      <a:hlink>
        <a:srgbClr val="713FB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C0A2135D24748A826BF86DDB6171D" ma:contentTypeVersion="9" ma:contentTypeDescription="Een nieuw document maken." ma:contentTypeScope="" ma:versionID="2398ac0988d1926cf0501d2d83ebcf13">
  <xsd:schema xmlns:xsd="http://www.w3.org/2001/XMLSchema" xmlns:xs="http://www.w3.org/2001/XMLSchema" xmlns:p="http://schemas.microsoft.com/office/2006/metadata/properties" xmlns:ns2="a56c3d00-5de7-48d5-ab4c-fdc358b883d4" xmlns:ns3="6c60a613-874c-4135-9c0c-908833996ac5" targetNamespace="http://schemas.microsoft.com/office/2006/metadata/properties" ma:root="true" ma:fieldsID="19a4a3d8acbbc66bb41c01e43c24a05b" ns2:_="" ns3:_="">
    <xsd:import namespace="a56c3d00-5de7-48d5-ab4c-fdc358b883d4"/>
    <xsd:import namespace="6c60a613-874c-4135-9c0c-908833996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3d00-5de7-48d5-ab4c-fdc358b88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a613-874c-4135-9c0c-908833996ac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C6AFF0-31C5-4343-AC10-FABDB84AB2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505855-77F0-44E7-A992-4972F805EB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c3d00-5de7-48d5-ab4c-fdc358b883d4"/>
    <ds:schemaRef ds:uri="6c60a613-874c-4135-9c0c-908833996a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6B2A6F-1BCE-4E97-AE51-3FA81137BC6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491</Words>
  <Application>Microsoft Office PowerPoint</Application>
  <PresentationFormat>Breedbeeld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AccentBoxVTI</vt:lpstr>
      <vt:lpstr>Oplossingsgericht werken</vt:lpstr>
      <vt:lpstr>Inhoud</vt:lpstr>
      <vt:lpstr>Wie weet wat oplossingsgericht werken is?  </vt:lpstr>
      <vt:lpstr>Oplossingsgericht werken </vt:lpstr>
      <vt:lpstr>Fases van oplossingsgericht werken</vt:lpstr>
      <vt:lpstr>uitgangspunten</vt:lpstr>
      <vt:lpstr>PowerPoint-presentatie</vt:lpstr>
      <vt:lpstr>8 stappendans</vt:lpstr>
      <vt:lpstr>Contact leggen </vt:lpstr>
      <vt:lpstr>context</vt:lpstr>
      <vt:lpstr>Doelen formuleren/successen beschrijven</vt:lpstr>
      <vt:lpstr>Resources ontdekken</vt:lpstr>
      <vt:lpstr>Uitzonderingen </vt:lpstr>
      <vt:lpstr>Complimenteren</vt:lpstr>
      <vt:lpstr>Schaalvragen</vt:lpstr>
      <vt:lpstr>Toekomstgericht</vt:lpstr>
      <vt:lpstr>Vragen?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Oplossingsgericht werken</dc:title>
  <dc:creator>Tessa Heeringa - Boer</dc:creator>
  <cp:lastModifiedBy>Tessa Heeringa - Boer</cp:lastModifiedBy>
  <cp:revision>4</cp:revision>
  <dcterms:created xsi:type="dcterms:W3CDTF">2021-03-26T10:23:29Z</dcterms:created>
  <dcterms:modified xsi:type="dcterms:W3CDTF">2021-03-26T13:38:51Z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0x01010063AC0A2135D24748A826BF86DDB6171D</vt:lpwstr>
  </property>
</Properties>
</file>